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از نامش پیداست ، محلی است که در آن شعله تشکیل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تقریبا در مرکز شوفاژ قرار می گیرد و عمل احتراق در داخل محفظه انجام می گردد. جنس آن از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آلومینایزاستیل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و دور تا دور محفظه با عایق پوشیده می شود . عایق باعث می شود تا علاوه بر اینکه اتلاف انرژی کمتری صورت پذیرد ، همچنین از آلودگی صوتی شعله به محیط بیرون نیز جلوگیری می نماید . جنس عایق ها از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فیبر سرامیکی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می باشد که می توانند دمایی در حدود 1200 درجه سانتیگراد را تحمل نمایند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عایق در دمای 1700 درجه ذوب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عایق به آسانی بروی محفظه نصب می شود ولی بر اثر بی احتیاطی به راحتی می شکند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657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پکیج  در دو نوع زیر وجو ددارند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باز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بسته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0" descr="6F%~I{I70Y39H4P)3%3}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2592388" cy="24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معمولا بخار آب موجود در محصولات احتراق در داخل لوله رابط ونتوری جمع می شود و در کار آن اختلال به وجود می آورد. به همین جهت در بعضی مدلها یک محلی را در لوله رابط ونتوری ، ایجاد می کنند تا قطرات آب در آ« جمع گردد که اصطلاحا به آن " کندانست " می گویند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پرشر سویچ دود از نوع " در حالت طبیعی باز "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 N.O)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و در صورت حرکت فن ، کنتاکت ها وصل می شوند . با چرخاندن  پیج تنظیمی که بروی آن قرار دارد ، می توانیم فشار فنر وارد بر کنتاکت ها را کاهش و یا افزایش دهیم و در نتیجه حساسیت آنرا کمتر و یا بیشتر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وفتی فن خاموش است فشار فنر باعث می شود تا کنتاکت ها ی پرشر قطع شود . هنگامی که فن کار می کند ، عمل ونتوری باعث می شود تا نیروی خلا بر نیروی فنر ، غلبه کند و کنتاکت ها متصل گردند ، با حرکت پیچ به سمت راست فشار فنر بیشتر می شود . حساسیت کلید کنترل فشار دود می تواند بین حداکثر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6mbar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حداقل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0/55bar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، تنظیم گردد . ( معمولا یک میلی بار در نظر گرفته می شود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مشعل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مشعل وسیله ای است که در پکیج نصب می شود و با مخلوط کردن گاز و هوا ، یک اشتعال مناسب را برای گرم کردن آب داخل مبدل ، به وجود می آورد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مشعل شامل تعدادی پره می باشد که با فاصله معین از یک دیگر قرار می گیرند ، جریان گاز وارد چند راهه می گردد که اصطلاحا به آن " مانیفولد " می گویند و از آنجا توسط نازل وارد لوله ونتوری پره مشعل می شود و در حین ورود به آن با هوای اولیه مخلوط می گردد . گاز و هوا پس از مخلوط شدن به سر مشعل می رسد و آنگاه توسط الکترود جرقه زن ، مشتعل می گردد و با کمک هوای ثانویه که به داخل محفظه احتراق مکیده می شود ، عمل احتراق تقریبا بطور کامل انجام می پذیرد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هرچه قدرت حرارتی پکیج بالاتر باشد ، تعداد نازل مشعل آن نیز ، بیشتر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7" descr="IMG_2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8263">
            <a:off x="1524000" y="2971800"/>
            <a:ext cx="3816350" cy="2387600"/>
          </a:xfrm>
          <a:prstGeom prst="rect">
            <a:avLst/>
          </a:prstGeom>
          <a:noFill/>
        </p:spPr>
      </p:pic>
      <p:pic>
        <p:nvPicPr>
          <p:cNvPr id="4" name="Picture 9" descr="`DPC2)GOL@][8S`K89LVN(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3045649" cy="20701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724400" y="3124200"/>
            <a:ext cx="228600" cy="1828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365760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هر کدام معرف 2 کیلو وات می باشد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3429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جریان گاز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فشار گاز * قطر ژیگلور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1: اگر آب داغ شود و یکمرتبه سرد شود ، این عمل باعث تشدید تشکیل رسوب می شود . به همین علت ، شعله یکمرتبه خاموش نمی شود بلکه ، شعله کوتاه می شود و آنگاه خاموش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2: در مدار آبگرم مصرفی ، شعله با حداکثر توان روشن می شود . زیرا آب مصرفی را باید گرم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در مدار آبگرم گرمایشی شعله همواره با حداقل توان روشن می شود و بعد به حداکثر می رسد ، وقتی عملکرد شعله توسط میله یونیزاسیون تایید شد برای جلوگیری از تشدید تشکیل رسوب و خاموش شدن سریع مشعل ، معمولا این شرط ذیل اعمال می گردد :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 یک دقیقه از تشخیص شعله توسط میله یونیزاسیون ، دمای ما ، 8 درجه بیشتر از دمای تنظیمی پکیج برسد ، مشعل خاموش می شود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 گذشت 2 دقیقه ، دمای ما ،6 درجه بیشتر از دمای تنظیمی برسد ، مشعل خاموش می شود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ازگذشت 3 دقیقه ، دمای ما ، 4 درجه بیشتر از دمای تنظیمی برسد ، مشعل خاموش می شود .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تعویض نوع گاز مصرفی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می دانید فشار گاز شهری ( 178 میلیمتر ستون آب ) به مراتب کمتر از فشار گاز کپسولی می باشد بنابر این هرگاه خواسته باشیم تا پکیج ( با گاز شهری ) را با گاز کپسولی ، روشن نماییم می بایست ، شرایط  کار را طبق مراحل زیر فراهم آوریم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برق پکیج را قطع و شیر گازی را می بندیم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مشعل ( برنر ) را از جای آن بیرون آورید . ( دربعضی از مدل ها نیازی به باز کردن مشعل نمی باشد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نازلها و واشرها را جایگزین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مجددا حداکثر / حداقل فشار ملایم را بروی شیر گاز تنظیم نمایید .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قطر سوراخ  ژیگورهای گاز کپسولی ، کوچکتر از قطر سوراخ گاز طبیعی هستند و بسته به نوع  پکیج و قدرت حرارتی آن ، تعداد ژیگلور ها  </a:t>
            </a:r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معمولا بین 12 تا 18 عدد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قطر ژیگلور برای گاز طبیعی بین 25/1 تا 35/1 میلی متر می باشد که با عدد 125 تا 135 نشان داده می شوند . قطر ژیگلور گاز کپسولی 77/0 میلیمتر می باشد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724400"/>
            <a:ext cx="251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28 KW  :  15</a:t>
            </a:r>
          </a:p>
          <a:p>
            <a:r>
              <a:rPr lang="en-US" dirty="0" smtClean="0"/>
              <a:t>24KW   :   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343400"/>
            <a:ext cx="1447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/>
              <a:t>تعداد زیگلورها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ارقام ذکر شده در اکثریت پکیج ها رایج می باشد ولی برای تعویض ژیگلور، بهتر است که از اطلاعات موجود در کاتالوگ کارخانه سازنده ، استفاده و اقدام نمود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برای نمونه می توان گفت که در پکیج بوتان ، برای مشعل های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24kw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تعداد 12 نازل و برای مشعلهایی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28kw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تعداد 14 نازل در نظر گرفته شده است . اما در پکیج ( آریستون ، برای مشعل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23kw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و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27kw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به ترتیب 12 و 13 نازل طراحی شده است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سئوال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به نظر شما علت آنکه قطر سوراخ نازل ( ژیگلور) گاز کپسولی ، کمتر از گاز شهری است ، چیست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ارزش حرارتی گاز طبیعی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9000kcal/m3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ارزش حرارتی گاز کپسولی در حدود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12000kcal/m3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توجه به ثابت بودن ظرفیت پیج ( به عنوان مثال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20000kcal/h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) ، می توان نتیجه گرفت که قطر ژیگلور در گاز طبیعی باید بزرگتر از گاز کپسولی باشد . ( در ضمن فشار گاز شهری در حدود 178 میلیمتر ستون آب می باشد که به مراتب از فشار گاز داخل کپسول کمتر است ) از همین رو در موقع تغییر گاز کپسولی به شهری یا برعکس ، باید نازل ها نیز متناسب با نوع گاز تعویض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الکترودهای جرقه زن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کار الکترود ، ایجاد جرقه و روشن کردن مخلوط گاز و هوا می باشد . ولتاژ آنها به وسیله ترانس جرقه تامین می شود . ( ترانسفورماتور از نوع افزاینده می باشد یعنی اینکه آنها می توانند ولتاژ 220 ولت را 10000 الی 15000 ولت افزایش بدهند . ترانسفورماتور دارای دو سیم پیج اولیه و ثانویه می باشد که در نوع افزاینده ولتاژ ، تعداد دور سیم پیچ اولیه به مراتب کمتر از ثانویه می باشد .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فاصله نوک الکترودها از یک دیگر بین 3 تا 5 میلیمتر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فاصله نوک الکترودها از سطح مشعل در حدود 9 میلیمتر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حداقل مقاومت بین سرامیک و زمین باید بزرگتر از 60 مگا اهم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همچنین مقاومت بین سرامیک الکترود و کابل اتصال نیز باید بزرگتر از 60 مگا اهم باشد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5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آیا به این نکته فکر کرده اید که اگر گاز به مشعل بیاید و الکترود جرقه معیوب باشد و یا باعث تشکیل شعله نگردد، پس از مدتی چه حادثه ای ممکن است بوجود آید ؟ در پکیج برای جلوگیری از بروز این چنین حالتی ، چه تدبیری اندیشیده شده است ؟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درست حدس زده اید ، با استفاده از " میله یونیزاسیون " ، وجود شعله حس می شود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点火电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3027363" cy="184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3200400"/>
            <a:ext cx="4267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3 ثانیه طول می کشد تا وجود شعله حس شود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برد الکترونیکی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برد الکترونیکی به نوع مغز متفکر پکیج می باشد ، برد ، اطلاعات سنسورها و پرشر ها و ... را پردازش می کند تا پکیج در شرایط کاملا ایمن و مطمئن به درستی روشن شود و نیازهای ما را برطرف کند . هر پکیج دارای برد مخصوص خود می باشد و با توجه به کاتالوگ می توانیم از ورودی و خروجی های برد مطلع شویم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10" descr="IMG_2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707026" cy="2522537"/>
          </a:xfrm>
          <a:prstGeom prst="rect">
            <a:avLst/>
          </a:prstGeom>
          <a:noFill/>
        </p:spPr>
      </p:pic>
      <p:pic>
        <p:nvPicPr>
          <p:cNvPr id="4" name="Picture 9" descr="IMG_2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95800"/>
            <a:ext cx="4680830" cy="1938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برد دیسپلی</a:t>
            </a:r>
            <a:endParaRPr lang="en-US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میله یونیزاسیون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میله ای  است که از یونیزه شدن مولکولهای هوا بر اثر شعله ، مقدار بسیار کمی جریان در حد میکروآمپر در آن تولید می شود . برد الکترونیکی پکیج با دریافت این مقدار جریان ، پی به وجود شعله می برد . در صورتی که شعله به هر عنوان تشکیل نشود ، جریانی در میله یونیزاسیون به وجود نمی آید و برد الکترونیکی برای ایمنی خروجی گاز را می بند و عملیات را متوقف می نماید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توجه : همانطور که می دانید ، در اجاق گازها برای ایمنی بیشتر از قطعه دیگری به نام " ترموکوپل " استفاده می گردد تا اگر شعله گاز ، توسط باد یا سرریز غذا یا هر علت دیگری بطور ناخواسته خاموش شد ، دیگر جریانی در میله تشکیل نمی شود و در نتیجه ، مسیر گاز توسط شیر برقی مسدود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1: در بعضی از مدل های پکیج الکترود جرقه زن و حسگر شعله ( میله یونیزاسیون ) هر دو در یک میله می باشند که علاوه بر عمل جرقه زدن ، کنترل و حضور شعله را نیز حس می کنند که در این مدلها فاصله نوک الکترود از سطح مشعل در حدود 3 میلیمتر است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2: در بعضی از مدلها ( کلاس آریستون ) چینی نگهدارنده الکترودها و حس گرها یک تکه می باشد تا در موقع تعمیرات ، تنظیم آن و فواصل بین الکترودها به هم نخورد.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3: حداقل یونیزاسیون باید بزرگتر از 0.5میکروآمپر باشد و گرنه شعله تشخیص داده نمی شود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سئوال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گاهی اوقات الکترود جرقه زن ، جرقه می زند و مشعل نیز، روشن می شود ولی پس از چند ثانیه ، شعله خاموش می شود . به نظر شما مشکل از کجا می تواند باشد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فاصله حسگر ، تا شعله ، زیاد می باشد و یا اینکه یونیزاسیون کمتر از 0.5میکروآمپر جریان تولید نموده و برد الکترونیکی ، فرمان قطع را صادر می نماید . ( البته امکان دارد علت های دیگری نیز داشته باشد مثلا نوک حسگر کثیف شده است و یا فشار آب کم می باشد و ...)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شیر تنظیم و کنترل گاز ( شیر برقی گاز ):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 برقی گاز در زیر محفظه احتراق قرار دارد و وظیفه آن رساندن و تنظیم جریان گاز به مشعل می باشد . جنس شیر گاز از آلومینیوم می باشد و در مدلهای مختلف موجود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شیرگاز شامل یک قسمت تنظیم کننده جریان ( مدولاتور) می باشد که با برق " 24 ولت " کار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تنظیم کننده می تواند با تغییر جریان الکتریکی ارسالی از برد الکتریکی ، میزان جریان گاز به مشعل را تغییر دهد . در حقیقت می توان گفت که وظیفه آن ، ماژوله کردن شعله ( کوتاه و بلند کردن شعله به طور پیوسته )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 برقی گاز همچنین دارای قسمتی است که برق شیر و نیز ترانسفورماتور احتراق اصلی را تامین می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65625"/>
            <a:ext cx="28463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419475" cy="2536825"/>
          </a:xfrm>
          <a:prstGeom prst="rect">
            <a:avLst/>
          </a:prstGeom>
          <a:noFill/>
        </p:spPr>
      </p:pic>
      <p:pic>
        <p:nvPicPr>
          <p:cNvPr id="6" name="Picture 17" descr="IMG_10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27782"/>
            <a:ext cx="2362200" cy="28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3352800"/>
            <a:ext cx="2133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= 25mbar</a:t>
            </a:r>
          </a:p>
          <a:p>
            <a:r>
              <a:rPr lang="en-US" dirty="0" smtClean="0"/>
              <a:t>Min = 15mbar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فشار ورودی گاز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-  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بسته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وسایلی گفته می شود که هوای مورد نیاز جهت احتراق را از داخل اتاق یا خارج از فضایی که در آن نصب شده اند ، تامین می نمایند . در این وسایل، محصولات احتراق نیز توسط دودکش به فضای آزاد منتقل می شود . این نوع وسایل بهترین نوع وسایل احتراق هستند که اکسیژن محیط بسته را مصرف نمی کنند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باز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محفظه احتراق باز، پکیج هوای لازم برای احتراق را از فضایی که در آن نصب شده است تامین می کند . اگر در اتاقی که پکیج در آن نصب شده است ، تهویه مناسب نداشته باشد ، تمام اکسیژن داخل اتاق در کوتاهترین زمان مصرف خواهد شد و مشکلات زیر رخ خواهد داد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عملکرد ضعیف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تولید بسیار بالای منوکسیدکرین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مسدود شدن تیغه های مبدل اصلی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دودکش مناسب نباشد و یا قطر لوله دودکش کم باشد و یا لوله دودکش گرفته باشد ، گاز حاصل از احتراق نمی تواند به خوبی از دودکش عبور نماید و در نتیجه دود به محلی که پکیج در آن قرار دارد ، برمی گردد و این امر ممکن است ، فاجعه آفرین باشد . برای جلوگیری از بروز چنین مشکلی از " کلید ایمنی دود " استفاده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1024"/>
          <p:cNvGraphicFramePr>
            <a:graphicFrameLocks noChangeAspect="1"/>
          </p:cNvGraphicFramePr>
          <p:nvPr/>
        </p:nvGraphicFramePr>
        <p:xfrm>
          <a:off x="4648200" y="228600"/>
          <a:ext cx="3727450" cy="4804538"/>
        </p:xfrm>
        <a:graphic>
          <a:graphicData uri="http://schemas.openxmlformats.org/presentationml/2006/ole">
            <p:oleObj spid="_x0000_s1026" r:id="rId3" imgW="4571429" imgH="6095238" progId="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3200400" y="19050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86400" y="1524000"/>
            <a:ext cx="685800" cy="7620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200400" y="22098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1752600"/>
            <a:ext cx="21336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latin typeface="Tahoma" pitchFamily="34" charset="0"/>
                <a:cs typeface="Tahoma" pitchFamily="34" charset="0"/>
              </a:rPr>
              <a:t>برای تنظیم حداقل شعله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057400"/>
            <a:ext cx="21336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latin typeface="Tahoma" pitchFamily="34" charset="0"/>
                <a:cs typeface="Tahoma" pitchFamily="34" charset="0"/>
              </a:rPr>
              <a:t>برای تنظیم حداکثر شعله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052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28kw  : whit fan : 9.4mbar : 07mbar</a:t>
            </a:r>
          </a:p>
          <a:p>
            <a:endParaRPr lang="en-US" dirty="0" smtClean="0"/>
          </a:p>
          <a:p>
            <a:r>
              <a:rPr lang="en-US" dirty="0" smtClean="0"/>
              <a:t>24kw  : with fan : 10.1mbar : 1.5mbar</a:t>
            </a:r>
          </a:p>
          <a:p>
            <a:endParaRPr lang="en-US" dirty="0" smtClean="0"/>
          </a:p>
          <a:p>
            <a:r>
              <a:rPr lang="en-US" dirty="0" smtClean="0"/>
              <a:t>24kw  : without : 12mbar : 1.5mbar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124200"/>
            <a:ext cx="685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124200"/>
            <a:ext cx="685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قسمت های ظاهری شیر برق گاز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ورودی گاز- خروجی گاز- ترانس جرقه – پیج نصب فشار سنج ورودی – پیچ نصب فشار سنج خروجی – قسمت مدولار – پیچهای تنظیم کننده حداقل و حداکثر فشار- لوله تثبیت کننده هوا برای اینکه پکیج در بهترین حالت کار نماید ، فشار گاز ورودی باید مطابق با فشار کاری پکیج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6764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برای برسی فشار گاز ورودی به شیر برقی گاز، مراحل زیر را پی می گیریم :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پیچ شماره یک را شل نمایید و لوله فشار سنج را به مدخل فشار متصل نمایید 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پکیج را در حداکثر توان روشن نمایید ( شیر آب گرم را باز کنید ).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فشار ورودی می بایست با نوع گاز پکیج ، مطابق با کاتالوگ پکیج مربوطه باشد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بعد از اتمام کار، پیج یک را محکم ببندید 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8" y="5029200"/>
          <a:ext cx="8382002" cy="1676400"/>
        </p:xfrm>
        <a:graphic>
          <a:graphicData uri="http://schemas.openxmlformats.org/drawingml/2006/table">
            <a:tbl>
              <a:tblPr rtl="1"/>
              <a:tblGrid>
                <a:gridCol w="2793396"/>
                <a:gridCol w="2794303"/>
                <a:gridCol w="2794303"/>
              </a:tblGrid>
              <a:tr h="558800">
                <a:tc gridSpan="3"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حداقل فشار گاز ورودی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G31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PROPANE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 ) پروپان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G30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( </a:t>
                      </a: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BUTHANE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 ) بوتان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ahoma"/>
                          <a:ea typeface="Calibri"/>
                          <a:cs typeface="Arial"/>
                        </a:rPr>
                        <a:t>G20</a:t>
                      </a:r>
                      <a:r>
                        <a:rPr lang="fa-IR" sz="1800">
                          <a:latin typeface="Calibri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800" i="1">
                          <a:latin typeface="Tahoma"/>
                          <a:ea typeface="Calibri"/>
                          <a:cs typeface="Arial"/>
                        </a:rPr>
                        <a:t>METHANE</a:t>
                      </a:r>
                      <a:r>
                        <a:rPr lang="fa-IR" sz="1800">
                          <a:latin typeface="Calibri"/>
                          <a:ea typeface="Calibri"/>
                          <a:cs typeface="Tahoma"/>
                        </a:rPr>
                        <a:t> ) متان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25mbar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25mbar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17mbar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3105" name="Object 1024"/>
          <p:cNvGraphicFramePr>
            <a:graphicFrameLocks noChangeAspect="1"/>
          </p:cNvGraphicFramePr>
          <p:nvPr/>
        </p:nvGraphicFramePr>
        <p:xfrm>
          <a:off x="609600" y="1600200"/>
          <a:ext cx="2308408" cy="2974975"/>
        </p:xfrm>
        <a:graphic>
          <a:graphicData uri="http://schemas.openxmlformats.org/presentationml/2006/ole">
            <p:oleObj spid="_x0000_s2050" r:id="rId3" imgW="4571429" imgH="6095238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066800" y="365760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با چرخاندن کلیدی در بخاری ، می توانیم شعله را کم یا زیاد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پکیج نیز می توانیم حداکثر و حداقل شعله را ( بسته به شرایط محیطی ) تعین نماییم . پکیج در ابتدا با شعله ملایم کار می کند و سپس شعله به حداثر خود می رسد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752600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تنظیم حداکثر توان </a:t>
            </a:r>
            <a:r>
              <a:rPr lang="fa-IR" b="1" u="sng" dirty="0" smtClean="0">
                <a:latin typeface="Tahoma" pitchFamily="34" charset="0"/>
                <a:cs typeface="Tahoma" pitchFamily="34" charset="0"/>
              </a:rPr>
              <a:t>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جهت بررسی و تنظیم حداکثر توان ، پیج شماره 2 را شل نمایید و شیلنگ فشار سنج را به ورودی فشار وصل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هوا را جدا کنید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پکیج را در بالاترین توان روشن نمایید ( شیرآب گرم را بازنمایید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موجود باید مطابق با نوع گاز پکیج باشد . در غیر این صورت درپوش را برداشته و مهره شش گوش "3" را با آچار تنظیم کنید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بعد از اتمام کار پیج شمار 2 را محکم ببندید و شیلنگ لوله هوا را مجددا وصل نمایید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410200"/>
          <a:ext cx="8763000" cy="1447800"/>
        </p:xfrm>
        <a:graphic>
          <a:graphicData uri="http://schemas.openxmlformats.org/drawingml/2006/table">
            <a:tbl>
              <a:tblPr rtl="1"/>
              <a:tblGrid>
                <a:gridCol w="2190276"/>
                <a:gridCol w="2190276"/>
                <a:gridCol w="2191224"/>
                <a:gridCol w="2191224"/>
              </a:tblGrid>
              <a:tr h="361950">
                <a:tc gridSpan="4"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حداکثر فشار گاز خروجی بر حسب میلی بار</a:t>
                      </a: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(mbar)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G31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 پروپان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G30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 بوتان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ahoma"/>
                          <a:ea typeface="Calibri"/>
                          <a:cs typeface="Arial"/>
                        </a:rPr>
                        <a:t>G20</a:t>
                      </a: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 متان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36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7</a:t>
                      </a:r>
                      <a:r>
                        <a:rPr lang="en-US" sz="1400" i="1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 10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Tahoma"/>
                          <a:ea typeface="Calibri"/>
                          <a:cs typeface="Arial"/>
                        </a:rPr>
                        <a:t>24KW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36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28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7</a:t>
                      </a: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 10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24KW </a:t>
                      </a:r>
                      <a:r>
                        <a:rPr lang="en-US" sz="1400" i="1" dirty="0" smtClean="0">
                          <a:latin typeface="Tahoma"/>
                          <a:ea typeface="Calibri"/>
                          <a:cs typeface="Arial"/>
                        </a:rPr>
                        <a:t>F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2081" name="Object 1024"/>
          <p:cNvGraphicFramePr>
            <a:graphicFrameLocks noChangeAspect="1"/>
          </p:cNvGraphicFramePr>
          <p:nvPr/>
        </p:nvGraphicFramePr>
        <p:xfrm>
          <a:off x="838200" y="1981200"/>
          <a:ext cx="2308225" cy="2974975"/>
        </p:xfrm>
        <a:graphic>
          <a:graphicData uri="http://schemas.openxmlformats.org/presentationml/2006/ole">
            <p:oleObj spid="_x0000_s3074" r:id="rId3" imgW="4571429" imgH="6095238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524000" y="2362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2743200"/>
            <a:ext cx="533400" cy="5334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2971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2743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28800" y="19812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1524000"/>
            <a:ext cx="1981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وصل به گیج فشار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کنترل و تنظیم حداقل توان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پیج شماره 2 را شل نمایید و شیلنگ فشار سنج را به مدخل فشار متصل نمایید.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هوا را جدا نمایید.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 پکیج را در حداکثر توان روشن نمایید و یکی از کابلها را از مدولاتور حدا نمایید.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ورودی می بایست با نوع گاز پکیج منطبق باشد در غیر این صورت با ثابت نگه داشتن مهره شش گوش ، پیچ تنظیم شماره 4 را با پیچ گوشتی ، تنظیم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بعد از اتمام کار پیچ شماره 2 را محکم نموده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کابل مدولاتور و شیلنگ هوا را مجددا وصل نمایید.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4876800"/>
          <a:ext cx="8382000" cy="1636458"/>
        </p:xfrm>
        <a:graphic>
          <a:graphicData uri="http://schemas.openxmlformats.org/drawingml/2006/table">
            <a:tbl>
              <a:tblPr rtl="1"/>
              <a:tblGrid>
                <a:gridCol w="2095009"/>
                <a:gridCol w="2095009"/>
                <a:gridCol w="2095991"/>
                <a:gridCol w="2095991"/>
              </a:tblGrid>
              <a:tr h="303879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حداقل فشار گاز خروجی بر حسب میلی بار 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(mbar)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1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G31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G30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G20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6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441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5 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 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5</a:t>
                      </a: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 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2,2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24KW CF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5 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 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5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 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2,2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24KW FF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304800" y="762000"/>
          <a:ext cx="2308225" cy="2974975"/>
        </p:xfrm>
        <a:graphic>
          <a:graphicData uri="http://schemas.openxmlformats.org/presentationml/2006/ole">
            <p:oleObj spid="_x0000_s4098" r:id="rId3" imgW="4571429" imgH="6095238" progId="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990600" y="11430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1676400"/>
            <a:ext cx="228600" cy="2286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1752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152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95400" y="7620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304800"/>
            <a:ext cx="1981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وصل به گیج فشار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371600"/>
            <a:ext cx="304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-151606" y="2972594"/>
            <a:ext cx="15224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810000"/>
            <a:ext cx="1981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Tahoma" pitchFamily="34" charset="0"/>
                <a:cs typeface="Tahoma" pitchFamily="34" charset="0"/>
              </a:rPr>
              <a:t>کابل های مدولار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4176713" cy="58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725" y="1447800"/>
            <a:ext cx="4867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33527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283" y="0"/>
            <a:ext cx="274171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2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"/>
            <a:ext cx="247637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14800" y="3733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فلوسنسور</a:t>
            </a:r>
            <a:endParaRPr lang="en-US" sz="1400" dirty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گرما و روش های انتقال حرارت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رسانایی ( هدایت یا کند کسیون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رسانایی در جامدات بیشتر از گازها می باشد . هوای ساکن ، گرما را بسیار کمتر منتقل می نماید از همین روی ، حباب های ساکن در مواد عایق بندی، عایق حرارتی خوبی را وجود می آورند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ما یک قاشق برداریم و روی آتش بگذاریم ، پس از گذشت مدت زمانی ، گرما بر اثر هدایت بدست ما منتقل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همرفتی ( کنوکسیون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روش انتقال گرما ، در مورد مایعات و گازها صورت می پذیرد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این حالت ، مایع یا گاز سبکتر ، جای خود را به مایع سنگین تر می دهد . و به این ترتیب گرما انتقال می یابد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بخاری – رادیاتورها ، داخل خانه را به این روش گرم می کنند ( هوای گرم به بالا رفته و هوای سرد پون سنگین تر است به طرف پایین می آید ).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تابش ( رادیاسیون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گرما به شکل تابش الکترومغناطیسی از جسمی به جسم دیگر ، بدون وجود واسطه هدایتی ، منتقل می شود . تمام اجسام از خود گرمای تابش منتشر می کنند . و از دیگر اجسام گرمای تابشی دریافت می کنند . هرچه دمای جسمی بالاتر باشد به همان نسبت گرمای تابشی بیشتری را منتقل می کند و هرچه جسم تیره تر باشد ، انرژی تابشی را بیشتر دریافت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واحد سنجش گرما :</a:t>
            </a: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کالری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مقدار گرمایی است که اگر به یک گرم آب در دمای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14˚C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داده شود، دمای آب ، یک درجه سانتیگراد افزایش پیدا می کند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کالری معادل با 186/4 ژول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کیلو کالری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: مقدار گرمایی که اگر به یک کیلوگرم آب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14˚C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داده شود ، دمای آب ، یک درجه سانتیگراد افزایش یابد.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بی تی یو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(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B.T.U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)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 :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مقدار گرمایی که به یک پوند آب درمای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39˚F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داده شود تا دمای آن یک درجه فارنهایت افزایش یابد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بی تی یو برابر با 252 کالری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کیلو وات برابر با 860 کیلو کالری در ساعت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ترمو به معنی دما و مانو به معنی فشار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درجه بندی سیلیسوس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(C˚)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بروی لوله دماسنج ، نقطه 0 برای زمانی که آب یخ می زند و نقطعه 100 برای زمانی که آب به جوش می رسد را در نظر گرفته و بین صفر و صد را به صد قسمت تقسیم می نمایند . به هر قسمت یک درجه سانتیگراد گفته می شود 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درجه بندی فارنهایت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Fahrenheit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(˚f)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نقطه انجماد آب را با عدد 32 و نقطعه جوش را با عدد 212 مشخص نموده ، بین صفر و 212 را به 180 قسمت ، تقسیم می نمایند . به هر قسمت یک درجه فارنهایت می گویند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درجه کلوین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(˚k)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برطبق محاسبات کلوین ، پایین ترین دمای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-273/15˚c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می باشد . کلوین برای این دما عدد صفر را در نظر گرفت . در صفر کلوین ، انرژی درونی ماده به کمترین مقدار خود می رسد که به آن صفر مطلق نیز گفته می شود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درجه کلوین معادل یک درجه سانتیگراد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F=1.8 ˚C+32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˚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K=˚C+273.15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مثال : 40 درجه سانتیگراد ، چند درجه فارنهایت است ؟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˚F = 1.8 ˚C+32              ˚ F=1.8 *40+32                  ˚F=104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آب ، سختی آب و مشکلات آن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 با فرمول شیمیایی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(H2O)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در طبعیت وجود دارد . آب دارای خواص و ویژگیهایی است که آن را از سایر مواد مجزا نموده است . در حدود هفتاد درصد از مواد در آب حل می شوند . حجم آب در دمای صفر درجه ، درحدود 9 درصد افزایش می یابد که این امر ممکن است سبب شکسته شدن لوله های آبرسانی در فصل سرما گردد. آب در فشار یک اتمسفر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100˚C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به بخار تبدیل می شود . با کم شدن فشار آب در دمای کمتر به بخار تبدیل می شود . به  طوری که در فشار 0.2تا 0.5بار، در دمای محیط نیز به بخار تبدیل می گردد و همین امر موجب قطع جریان آب در لوله های مکش پمپ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امروزه تهیه آب سالم ، یکی از عمده ترین چالشهای زندگی بشری می باشد . تهیه آب از منابع معدنی از نظر بهداشتی ، سالم و مناسب می باشد ولی وجود املاح معدنی ، مشکلاتی را در صنعت به وجود می آورد . سختی آب به علت وجود کلسیم و منیزیم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سختی از نظر پایداری به دو نوع پایدار و ناپایدار تقسیم بندی می شود .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سختی ناپایدار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، این سختی به خاطر وجود بیکربنات کلسیم و بیکربنات منیزیم در آب می باشد ( کربنات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سختی پایدار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بخاطر وجود موادی نظیر ، سولفات ها ، کلرورها ، نیترات ها ، فسفات ها ، سیلیکات کلسیم و منیزیم در آب می باشد و کربن در آن دخالتی ندارد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ضایعات ناشی از سختی آب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ضایعات ناشی از سختی آب در صنعت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بالا بودن سختی آب سبب تشکیل رسوب در جدار دیگ ها و لوله ها می گردد که علاوه بر افزایش افت فشار، سبب کاهش ضریب انتقال حرارت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مشکلات سختی آب در موارد بهداشتی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از نظر گوارشی ، سختی بیش از حد آب ، موجب اختلال در هضم غذا و بروز سنگ کلیه می شود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ترموستات ایمنی دودکش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کلید ایمنی دود ):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یک وسیله ایمنی برای کنترل تخلیه محصولات احتراق می باشد و فقط در محفظه احتراق باز، نصب می گردد. این ترموستات یک کلید حرارتی می باشد که اگر به هر دلیلی مسیر خروجی دودکش مسدود شود ، و دود نتواند به خارج هدایت گردد، محصولات احتراق به داخل کلاهک تعدیل برمیگردد و باعث گرم شدن ترموستات ایمنی می شود . ترموستات بعد از حدود 30 ثانیه ، عمل می نماید و در نتیجه مشعل خاموش می شود. تا زمانی که کلید ایمنی دود خنک نشود ، سیستم روشن نمی شود معمولا پس از 15 دقیقه آن سرد می شود و مشعل بطور خودکار ریست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(RESET)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شود . دمای عملکرد ترموستات ، بستگی به نوع دستگاه و ساخت آن بین 66 تا 84 درجه سانتیگراد متفاوت </a:t>
            </a:r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 صورت روشن شدن چراغ هشدار، نسبت به موضوع بی تفاوت نباشید و سیستم و همچنین لوله دودکش را بازرسی کلی نمایید.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نکته : اگر کلید ایمنی دود ، وصل نباشد و یا قطع شده باشد و یا در آن نقصی وجود داشته باشد مشعل بعداز چند ثانیه خاموش می شود و تا رفع عیب نشود ، مشعل روشن نمی شود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طریقه گرفتن سختی آب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روش آب آهک :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سختی موقت ( یا سختی کربنات ) به وسیله آهنک کشته 2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Ca (OH)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یا کربنات دو سود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CO3Na2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که به آب اضافه می شود ، گرفته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مقدار درصد آهک ، به مقدار کلسیم یا منیزیم موجود در آب بستگی 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 تصفیه شده به روش بالا کیفیت خوبی برای مصارف و تاسیسات حرارتی ندارد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روش تعویض یونی با استفاده از بسته های رزینی ( زئولیت )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رزینها یا زئولیت ها ترکیباتی هستند که به صورت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Na2o,Al2O3.2SiO2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نوشته می گردند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ترکیبات می توانند یون خود را با یونهای موجود در آب تبادل نمایند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چون رنگ زئولیت طبیعی سبز است به آن " شن سبز" نیز می گویند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آبی  که دارای سولفات کلسیم و منیزیم می باشد را روی بستری از زئولیت عبور می دهند ، کلسیم و منیزیم ، جای خود را با سدیم زئولیت عوض می کند و بدین وسیله سختی آب کاسته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وقتی تمام یون سدیم زئولیت مصرف گردید ، آنگاه می توان آن را به وسیله عبور دادن محلول کلروسیدیم ( نمک طعام ) احیا نمود . و به این ترتیب عکس عمل بالا انجام می پذیرد و کلسیم و منیزیم از زئولیت جدا می شوند و یون سدیم به جای اول باز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سختی آب منزل یا محیط کار را می توان با بسته های آزمایش سختی سنج با قیمت فقط چند هزار تومان ، خیلی ساده و راحت ، اندازه بگیریم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در زیر نحوه انجام یک نمونه از آنها بیان می گردد: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ظرف را تا خط نشانه پر از آب کنید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(10CC)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 قطره از محلول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را در ظرف مذکور بریزید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اگر رنگ آب ، آبی رنگ شد ، به معنی آن است که آب سختی ندارد . اگر رنگ آب ظرف قرمز شد ، مراحل زیر را ادامه بدهید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با قطره چکان از محلول شماره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برداشته و آنرا قطره قطره شمرده و در آب میریزیم تا رنگ آب ظرف ، آبی شود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تعداد قطرات را در عدد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17.1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ضرب می کنیم تا مقدار سختی آب بر حسب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P.P.M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بدست آید .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برای آبهایی که سختی آنها کمتر از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17.1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p.P.M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کمتر باشد می توانیم  محلول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طبق مراحل بالا استفاده نماییم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P.P.M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: مخفف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 per million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به معنی " یک قسمت در یک میلیون" می باشد 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سختی گیر مغناطیسی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سختی گیرها از تشکیل رسوب آبهای سخت جلوگیری می کنند . امواج مغناطیسی باعث می شود که ذرات کلسیم موجود در آب به یکدیگر بچسبند و تشکیل کریستالهای بزرگ کربنات بدهند که دیگر تمایلی به چسبیدن به لوله را نخواهند داشت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سختی گیرها در دو نوع با منبع تغذیه و بدون منبع تغذیه ساخته می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 صنعت به علت عدم استفاده از مواد شیمیایی و یا افزودنی به آب به روش " سختی گیر الکترونیکی " ، فناوری تصفیه فیزیکی آب نیز گفته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اثر اعمال امواج الکترومغناطیسی با پهنای باند و انرژی مناسب می توان شرایطی را ایجاد کرد که فرآیند تشکیل بلورهای رسوب در داخل آب رخ داده و از چسباندن آنها به دیواره ها جلوگیری به عمل می آید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در این حالت اصطلاحا در آب پدیده " دانه برقی " رخ داده و هسته های اولیه بلورهای رسوب در آب تشکیل می شود . با گذشت زمان به  حجم هسته های اولیه افزوده و بلورهای سخت ، خنثی و مطلق در آب که خاصیت چسبندگی خود را از دست داده اند ، ظاهر می شوند . در کنا فرآیند فوق افزایش مولکولهای آزاد در آب و شکسته شدن پیوند هیدروژنی بین آنها ، باعث افزایش حلالیت آب شده و خاصیت رسوب زدایی را نیز به فناوری فوق می افزاید . به نحوی که با گذشت زمان ، رسوب های پیشین نیز در آب حل شده و تبدیل به بلورهای خنثی معلق در آب می شوند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9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0"/>
            <a:ext cx="1619250" cy="215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14850"/>
            <a:ext cx="226695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روش عملکرد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دستگاه می تواند در زمینه حذف جرم و رسوب به روش الکتریکی عمل نماید و سیگنالهای ویژه با دامنه تغییرات خاصی ایجاد نماید . این وسیله دارای چهار آنتن می باشد که این سیگنالها را به امواج مغناطیسی تبدیل می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اصل با پیچیده شدن این سیمها به دور لوله ( که به جنس لوله نیز بستگی ندارد ) در داخل مسیر آب یک سری امواج ، ( در شرایطی که دائما در حال تغییر هستند ) باعث پلاریزه شدن ذرات باردار داخل آب به ویژه یون کلسیم می گردد. با این عمل نه تنها یون کلسیم ، خاصیت چسبندگی خود را از دست می دهد ف بلکه در جریان آب غوطه ور شده و با برخورد به اجرام موجود در جداره داخلی لوله به تدریج آنها را از جا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به بیان علمی ذرات باردار داخل آب با این روش به صورت مجتمع های مولکولهای خنثی در آمده که همراه باجریان آب حرکت می کنند و از ته نشین شدن سایر املاح درون آب به شکل رسوب سخت نیز جلوگیری می کنند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مزایای استفاده از سختی گیر مغناطیسی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نوعی ( 40 تا 50 درصد ) از تشکیل رسوب در سیستم جلوگیری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رسوب موجود در سیستم را به صورت محلول معلق در می آورد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نیاز به مراقبت های دائمی و همچنین اسید و مواد شیمیایی و ... ندارد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مصرف  انرژی در سیستم را به حداقل می رساند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باعث افزایش طول عمر تجهیزات و سیستم لوله کشی تاسیات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نصب آن آسان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8194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کابردهای سختی گیر مغناطیسی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آبگرمکن حرارتی و تاسیسات شوفاژ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سیستم تهویه مطبوع – چیلر- برجهای خنک کن و کولرهای آبی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کارخانجات تولید مواد بهداشتی و تولید نوشابه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کارواشها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نحوه نصب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دستگاه باید مطابق الگو روی لوله نصب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آنتنها کاملا منظم و بدون فاصله در کنار هم روی لوله پیچیده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وسیله معمولا با برق 220 ولت کار می کند و توان مصرفی آن در حدود 2 وات می باشد و حداکثر می تواند لوله های 3 (اینچ ) را پوشش دهد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استفاده از سختی گیر مغناطیسی در موارد زیر می باشد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آب سرد ورودی به موتور خانه یا پکیج  مبدل حرارتی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آب خروجی از مخازن ذخیره و در صورت وجود شیر فلوتر در وردی مخازن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فاصله یک متری بعد از پمپ تقویت  فشار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ورودی آب منازل و ساختمانها و ...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: این  نوع سختی گیرها چون املاح را از آب جذب نمی کنند در نتیجه آب سبک نمی شود فقط باعث می گردد تا حدی از رسوب املاح جلوگیری نماید . پس کاربرد آنها فقط باعث می گردد تا حدی از رسوب املاح  جلوگیری نمیاد . پس کاربرد آنها فقط در وسایل خانگی و صنعتی است . لازم به ذکر است که سختی گیر مغناطیسی در اروپا منسوخ شده است ( زیرا بیشتر از 50 درصد نمی تواند مانع از  تشکیل  رسوب شود .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پایان لازم باست که تعریفی از فشار و واحدهای آن را داشته باشیم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: نسبت نیرو به سطح را فشار می گویند .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P=F/A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فشار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:نیرو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سطح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واحد فشار در سیستم متریک ، نیوتن بر متر مربع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(N/M2)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که به آن " پاسکال " نیز گفته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واحد فشار در مراکز صنعتی معمولا ، اتمسفر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(AT)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یا بار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(BAR)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یک بار ، برابر است با نیروی وزنه یک کیلوگرمی بر یک سانتیمتر مربع ، برای اتمسفر تعریف های دیگری نیز به شرح زیر وجود 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یک برابر است با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ѵ 76 سانتیمتر ، ارتفاع ستون جیوه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ѵ 760میلیمتر ، ارتفاع ستون جیوه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ѵ 10.33 متر ، ارتفاع ستون آب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ѵ 14.7 پوند بر اینچ  مربع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(P.S.I)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latin typeface="Tahoma" pitchFamily="34" charset="0"/>
                <a:cs typeface="Tahoma" pitchFamily="34" charset="0"/>
              </a:rPr>
              <a:t>Ѵ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100 کیلو پاسکال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برای اندازه گیری فشار ورودی و خروجی پکیج به یک فشار سنج با دقت میلی بار نیاز داریم . باید دقت نمود که مقدار فشار ورودی گاز از ظرفیت فشار سنج ( مانومتر ) بیشتر نباشد . در غیر این صورت به لوله " بوردن " آسیب وارد می شود و فشار سنج خراب و یا دقت خود را از دست می دهد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لوله بوردن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سنج از یک لوله خمیده فلزی تشکیل شده که از یک طرف بسته و از طرف دیگر به  مسیرگازی که می خواهیم فشار داخل لوله افزایش می یابد ، به خم لوله فشار وارد می آید و از انحنای لوله بسته ف به مقدار فشار کاسته می شود . در نتیجه یک اهرم که در تماس با یک عقربه می باشد کشیده می شود و باعث حرکت عقربه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چند نکته در مورد گاز:</a:t>
            </a: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/>
              <a:t>گاز طبیعی مخلوطی از گازهای هیدروکربن قابل اشتعال است که بطور طبیعی در مخازن زیر زمینی یافت می شود . همه گازهایی که برای تامین انرژی حرارتی بکار می روند ، به " گازهای سوخت " معروف می باشند . قسمت عمده این گازها از هیدروژن </a:t>
            </a:r>
            <a:r>
              <a:rPr lang="en-US" i="1" dirty="0" smtClean="0"/>
              <a:t>(H)</a:t>
            </a:r>
            <a:r>
              <a:rPr lang="fa-IR" dirty="0" smtClean="0"/>
              <a:t> و کربن </a:t>
            </a:r>
            <a:r>
              <a:rPr lang="en-US" i="1" dirty="0" smtClean="0"/>
              <a:t>(C )</a:t>
            </a:r>
            <a:r>
              <a:rPr lang="fa-IR" dirty="0" smtClean="0"/>
              <a:t> تشکیل شده اند . </a:t>
            </a:r>
            <a:endParaRPr lang="en-US" dirty="0" smtClean="0"/>
          </a:p>
          <a:p>
            <a:pPr algn="r" rtl="1"/>
            <a:r>
              <a:rPr lang="fa-IR" dirty="0" smtClean="0"/>
              <a:t>فرمول گازهای سوختنی به صورت </a:t>
            </a:r>
            <a:r>
              <a:rPr lang="en-US" i="1" dirty="0" smtClean="0"/>
              <a:t> </a:t>
            </a:r>
            <a:r>
              <a:rPr lang="en-US" i="1" dirty="0" err="1" smtClean="0"/>
              <a:t>Cn</a:t>
            </a:r>
            <a:r>
              <a:rPr lang="en-US" i="1" dirty="0" smtClean="0"/>
              <a:t> H (2n+2)</a:t>
            </a:r>
            <a:r>
              <a:rPr lang="fa-IR" dirty="0" smtClean="0"/>
              <a:t> می باشد . </a:t>
            </a:r>
            <a:endParaRPr lang="en-US" dirty="0" smtClean="0"/>
          </a:p>
          <a:p>
            <a:pPr algn="r" rtl="1"/>
            <a:r>
              <a:rPr lang="fa-IR" dirty="0" smtClean="0"/>
              <a:t>اگر </a:t>
            </a:r>
            <a:r>
              <a:rPr lang="en-US" i="1" dirty="0" smtClean="0"/>
              <a:t>n=1</a:t>
            </a:r>
            <a:r>
              <a:rPr lang="fa-IR" dirty="0" smtClean="0"/>
              <a:t> در نتیجه </a:t>
            </a:r>
            <a:r>
              <a:rPr lang="en-US" i="1" dirty="0" smtClean="0"/>
              <a:t>CH 4</a:t>
            </a:r>
            <a:r>
              <a:rPr lang="fa-IR" dirty="0" smtClean="0"/>
              <a:t> می شود که به آن گاز " متان " گفته می شود . لازم به ذکر است که قسمت عمده گاز طبیعی را متان تشکیل می دهد . </a:t>
            </a:r>
            <a:endParaRPr lang="en-US" dirty="0" smtClean="0"/>
          </a:p>
          <a:p>
            <a:pPr algn="r" rtl="1"/>
            <a:r>
              <a:rPr lang="fa-IR" dirty="0" smtClean="0"/>
              <a:t>اگر </a:t>
            </a:r>
            <a:r>
              <a:rPr lang="en-US" i="1" dirty="0" smtClean="0"/>
              <a:t>n=2</a:t>
            </a:r>
            <a:r>
              <a:rPr lang="fa-IR" dirty="0" smtClean="0"/>
              <a:t> باشد در نتیجه </a:t>
            </a:r>
            <a:r>
              <a:rPr lang="en-US" i="1" dirty="0" smtClean="0"/>
              <a:t>C2H6</a:t>
            </a:r>
            <a:r>
              <a:rPr lang="fa-IR" dirty="0" smtClean="0"/>
              <a:t> می شود ، که به آن گاز " اتان " می گویند . </a:t>
            </a:r>
            <a:endParaRPr lang="en-US" dirty="0" smtClean="0"/>
          </a:p>
          <a:p>
            <a:pPr algn="r" rtl="1"/>
            <a:r>
              <a:rPr lang="fa-IR" dirty="0" smtClean="0"/>
              <a:t>اگر </a:t>
            </a:r>
            <a:r>
              <a:rPr lang="en-US" i="1" dirty="0" smtClean="0"/>
              <a:t>n=3</a:t>
            </a:r>
            <a:r>
              <a:rPr lang="fa-IR" dirty="0" smtClean="0"/>
              <a:t> باشد در نتیجه </a:t>
            </a:r>
            <a:r>
              <a:rPr lang="en-US" i="1" dirty="0" smtClean="0"/>
              <a:t>C3H8</a:t>
            </a:r>
            <a:r>
              <a:rPr lang="fa-IR" dirty="0" smtClean="0"/>
              <a:t> می شود ، و با نام گاز " پروپان " شناخته می گردد. </a:t>
            </a:r>
            <a:endParaRPr lang="en-US" dirty="0" smtClean="0"/>
          </a:p>
          <a:p>
            <a:pPr algn="r" rtl="1"/>
            <a:r>
              <a:rPr lang="fa-IR" dirty="0" smtClean="0"/>
              <a:t>اگر </a:t>
            </a:r>
            <a:r>
              <a:rPr lang="en-US" i="1" dirty="0" smtClean="0"/>
              <a:t>n=4</a:t>
            </a:r>
            <a:r>
              <a:rPr lang="fa-IR" dirty="0" smtClean="0"/>
              <a:t> باشد در نتیجه </a:t>
            </a:r>
            <a:r>
              <a:rPr lang="en-US" i="1" dirty="0" smtClean="0"/>
              <a:t>C4H10</a:t>
            </a:r>
            <a:r>
              <a:rPr lang="fa-IR" dirty="0" smtClean="0"/>
              <a:t> می شود و آنرا گاز " بوتان " می نامند . </a:t>
            </a:r>
            <a:endParaRPr lang="en-US" dirty="0" smtClean="0"/>
          </a:p>
          <a:p>
            <a:pPr algn="r" rtl="1"/>
            <a:r>
              <a:rPr lang="fa-IR" dirty="0" smtClean="0"/>
              <a:t>لازم به ذکر است که گاز متان و اتان ، به گاز طبیعی معروف هستند و گاز پروپان و بوتان را به گاز مایع می شناسند ، همچنین باید یاد آور شد که پروپان و بوتان دارای هیدروکربن های سنگین تری هستند که به هنگام سوختن گرمای بیشتری را در یک حجم مشخص تولید می کنند .</a:t>
            </a:r>
            <a:endParaRPr lang="en-US" dirty="0" smtClean="0"/>
          </a:p>
          <a:p>
            <a:pPr algn="r" rtl="1"/>
            <a:r>
              <a:rPr lang="fa-IR" dirty="0" smtClean="0"/>
              <a:t>گازی که به همراه چاه نفت استخراج می شود در حدود 85% متان و 11% اتان و 3% پروپان و 1% از گازهای دیگر تشکیل شده است ولی گازی که در چاههای گاز استخراج می شود داری 90% متان و 9 % اتان و 1% گازهای دیگر می باشد . در نتیجه چگالی و ارزش حرارتی گاز و دیگر خواص آن  ، بسته به مواد تشکیل دهنده آن ، متفاوت می باشد . </a:t>
            </a:r>
            <a:endParaRPr lang="en-US" dirty="0" smtClean="0"/>
          </a:p>
          <a:p>
            <a:pPr algn="r" rtl="1"/>
            <a:r>
              <a:rPr lang="fa-IR" dirty="0" smtClean="0"/>
              <a:t>گاز طبیعی فشرده : </a:t>
            </a:r>
            <a:r>
              <a:rPr lang="en-US" i="1" dirty="0" smtClean="0"/>
              <a:t>C.N.G</a:t>
            </a:r>
            <a:endParaRPr lang="en-US" dirty="0" smtClean="0"/>
          </a:p>
          <a:p>
            <a:pPr algn="r" rtl="1"/>
            <a:r>
              <a:rPr lang="fa-IR" dirty="0" smtClean="0"/>
              <a:t>گاز طبیعی :</a:t>
            </a:r>
            <a:r>
              <a:rPr lang="en-US" i="1" dirty="0" smtClean="0"/>
              <a:t>N.G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گازطبیعی مایع :</a:t>
            </a:r>
            <a:r>
              <a:rPr lang="en-US" sz="1600" i="1" dirty="0" err="1" smtClean="0">
                <a:latin typeface="Tahoma" pitchFamily="34" charset="0"/>
                <a:cs typeface="Tahoma" pitchFamily="34" charset="0"/>
              </a:rPr>
              <a:t>l.N.G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کاربرد گاز فقط از لحاظ تولید انرژی نمی باشد . بلکه در صنایع پتروشیمی ، جهت تهیه مواد شیمیایی، برای استفاده در صنعت و کشاورزی و ... نیز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حفاظت و ایمنی برق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مقدار جریانی که ممکن است بدون هیچ گونه خطری از بدن انسان عبور نماید ، به ویژگیهای جسمی شخص ، دامنه جریان ، نوع جریان ، مسیر و طول مدت عبور جریان بستگی 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مقاومت بدن در اثر رطوبت کاهش می یابد و هنگامی که بدن خشک است به حداکثر می رسد ، بطور کلی جریان های 50 میلی آمپر به بالا برای انسان کشنده است . البته جریان ها ی کمتر این مقدار نیز اگر از مسیر قلب عبور نمایند ، خطرناک می باشند . هنگامی که دستگاهی در حال تعمیر است و یا قصد نظافت آن را داریم ، باید کلید آن ، قطع و از پریز بیرون آورده شود . هرگز با پای برهنه یا خیس به وسایل برقی دست نزنید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سیستمهای متداول حفاظت انسان از برق گرفتگی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حفاظت توسط سیم زمین ( سیم ارت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این سیستم قسمتهای فلزی دستگاه الکتریکی که ارتباطی با شبکه تغذیه ندارد ، توسط سیم ارت به زمین اتصال می یابد تا اگر برقی به بدنه متصل گشت باعث مرگ انسان نگردد و برق از طریق سیم ارت به زمین هدایت شود و در نتیجه عبور این جریان مدار توسط فیوز قطع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کلاهک تعدیل</a:t>
            </a:r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وسیله ای است که روی لوله رابط دودکش (بلافاصله پس از دستگاه گاز سوز) قرار داده می شود. و جزئی از این لوله به شمار می آید . این وسیله ممکن است درون خود دستگاه نیز تعبیه شده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مزایای نصب کلاهک تعدیل جریان دودکش: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صورتی که لوله دودکش به هر علتی مسدود شود و یا مکش در لوله به راحتی انجام نگیرد ، به محصولات احتراق ( دود ) اجازه می دهد که از سیستم خارج شود ( در این موقع سنسور دود ، عمل می نماید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هر گاه جریان باد در بیرون ، وارد لوله دودکش شود ، این جریان نمی تواند باعث خاموش شدن شعله گردد.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با تزریق هوا به محصول احتراق ، باعث می شود تا دود رقیق گردد و انتقال دود راحت تر انجام گیرد.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پکج هایی که مجهز به کلاهک تعدیل می باشد ، قطر دود کش ، نباید کمتر از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سانتیمتر باشد . و همچنین رعایت شیب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سه درصد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برای این نوع پکیج ها ( به علت آنکه فن ندارد ) الزامی می باشد . ( بطور کلی ، دود تمایل دارد ، همیشه به سمت بالا حرکت نماید و تمایلی به طی کردن در مسیر افقی را ندارد و چون نیروی فن نیز وجود ندارد ، به نظر می رسد که رعایت این شیب ، به حرکت دود کمک شایانی می نماید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چگونه می تواند فهمید که جریان دود در دودکش به خوبی انجام می پذیرد ؟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کافی است که یک تکه کاغذ را آتش بزنیم و در کنار دهانه دودکش قرار بدهیم ، دود و آتش باید به داخل لوله دودکش کشیده شود . اگر این حالت به وجود نیامد ، مسیر لوله دودکش مسدود می باشد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 رخانه ها و به خصوص آپارتمانها به علت محدودیت فضا و زمین ، از لوله های دودکش با قطر کوچک استفاده می شود که این امر با پکیج هایی که کلاهک تعدیل دارند ، سازگاری ندارد . برای اینکه تخلیه دود ، بطور کامل انجام گیرد ، می بایست احتراق در محفظه بسته انجام گیرد و خروج دود توسط فن و به صورت اجبار انجام گیرد.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i="1" dirty="0" smtClean="0">
                <a:latin typeface="Tahoma" pitchFamily="34" charset="0"/>
                <a:cs typeface="Tahoma" pitchFamily="34" charset="0"/>
              </a:rPr>
              <a:t>Ii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سیستم حفاظت نول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سیستم حفاظت نول ، به جای سیم زمین ( سیم ارت ) از سیم نول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(MP)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شبکه استفاده می شود که خود به بدنه دستگاه وصل می شود . ( توجه : سیم نول باید بطور جداگانه ، مخصوص همین امر نصب شود و استفاده از سیم نول دستگاه مجاز نمی باشد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همیشه باید در نظر داشته باشیم که " حادثه هرگز خبر نمی دهد ولی می توانیم براحتی با رعایت نکات کوچک از بروز حوادث بزرگ جلوگیری نماییم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از اینکه تا آخرین خط کتاب، مطالب را دنبال نموده اید ، جای خرسندی است  و حکایت از آن دارد که راه بیراهه نرفته است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نکته: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از لوله دودکش با قطر </a:t>
            </a:r>
            <a:r>
              <a:rPr lang="en-US" sz="16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10cm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برای پکیج های بدون فن استفاده نکنید ( قطر مورد تایید مقررات ملی ساختمان ، </a:t>
            </a:r>
            <a:r>
              <a:rPr lang="en-US" sz="16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15cm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می باشد )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استفاده از دودکش های فنری توصیه نمی شود ، زیرا تحمل دمای پایینی دارند ، انعطاف پذیری آنها زیاد است ، امکان زدن بست کم می باشد و خروج  دود به سختی انجام می پذیرد و احتمال نفوذ دود به فضای نصب در ساختمان زیاد می باشد . استفاده از دودکش گالوانیزه به علت محکمی و جذب لوله ها ، بسیار مناسب می باشد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اگر پکیج نو را جایگزین پکیج کهنه می کنید ، بهتر است که سیستم دودکش را نیز تعویض و یا حداقل تمیز نمایید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وجود درز در لوله های دودکش سیمانی مانع از مکش خوب دود می شود .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فن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فن در بالای محفظه احتراق بسته قرار دارد و وظیفه آن خروج اجباری محصولات احتراق از محفظه به سمت بیرون و همچنین مکش هوای مورد نیاز به داخل محفظه بسته می باشد 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صورتی که از دودکش دو جداره استفاده شود قطر آن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(mm 100-60)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، یعنی قطر لوله داخلی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60mm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است و دود از طریق آن به خارج هدایت می شود و قطر لوله  بیرونی که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100mm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، جریان اکسیژن را از محیط بیرون به داخل محفظه را برقرار می کند ، در صورتی که از دو دودکش مجزا استفاده کنیم ، بهتر است که قطر لوله ها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(80-80mm)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در نظر گرفته شود ، یعنی قطر لوله دود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80mm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قطر لوله هوا نیز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80mm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بطور معمول ، سرعت فن ، ثابت می باشد ولی در بعضی از پکیج ها به صورت مدولار وجود دارد و بسته به نیاز ، سرعت گردش فن ، کم یا زیاد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درضمن بعضا در فن ها ، سنسوری بنام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(Hall sensor)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وجود دارد که می تواند سرعت فن را چک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11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53744"/>
            <a:ext cx="3930873" cy="31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معمولا توان فن را برحسب توان حرارتی پکیج به شرح زیر انتخاب می کنند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762000"/>
          <a:ext cx="8915400" cy="2286000"/>
        </p:xfrm>
        <a:graphic>
          <a:graphicData uri="http://schemas.openxmlformats.org/drawingml/2006/table">
            <a:tbl>
              <a:tblPr rtl="1"/>
              <a:tblGrid>
                <a:gridCol w="2228368"/>
                <a:gridCol w="2228368"/>
                <a:gridCol w="2229332"/>
                <a:gridCol w="2229332"/>
              </a:tblGrid>
              <a:tr h="762000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جدول انتخاب توان موتور فن ( برحسب وات ) برای پکیج ، با توان حرارتی ( برحسب کیلو وات ) متفاوت 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قدرت حرارتی پکیج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24kw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28kw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32-35-36kw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توان موتور فن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35w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45w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60w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کلید کنترل فشار دود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پرشر سوئیچ دود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برروی فن لوله ونتوری قرار دارد که وظیفه آن ، کنترل تخلیه محصولات احتراق می باشد . ( در حالت عادی کنتاکت های کلید کنترل فشار دود قطع هستند  ( حالت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NO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روشن شدن فن ، هوای زیرین دیافراگم پرشرسویچ از طریق شیلنگ ( رابط بین ونتوری و پرشرسویچ ) به داخل ونتوری مکیده میشود در نتیجه صفحه دیافراگمی ، باعث وصل کنتاکت ها می شود ( فشار مکش باید حداقل در حدود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0.6 میلی بار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باشد تا بتواند کنتاکت ها را وصل نماید ) . با اتصال کنتاک ها ، جریان نیز برقرار می شود و برد الکترونیکی به سالم بودن و کارکرد درست فن و خروج درست دود پی می برد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مادامی که فن بکار افتاد و تا حدود 20 ثانیه پرشر سوئیچ دود ، فعال نگردد پکیج خاموش می شود و چراغ زرد روشن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5" descr="IMG_2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442739" cy="187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038600" cy="262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سوال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به نظر شما اگر قبل از آنکه فن و پکیج روشن شود ، کنتاکت پرشر سوئیپ دود فعال باشد ( کنتاکت ها قطع باشند و نشان دهنده آن باشد که فن روشن است ) ، چه روی می دهد ؟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: می دانیم که پرشر دود وقتی عمل می نماید که فن روشن باشد . حال اگر قبل از روشن شدن فن ، پرشر دود عمل کرده باشد ، این حالت نشان دهنده وجود یک نقص در سیستم می باشد و برد الکترونیکی دستگاه ، برای امنیت بیشتر ، فن و پکیج را روشن نمی کند و بعد از چند ثانیه چراغ زرد دستگاه را روشن می نماید.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برای درک بهتر عمل و نتوری ، می توان مثال زیر را بازگو کرد : هر گاه به لبه یک لوله خودکا، فوت نماییم ، صدای سوت ایجاد می گردد. حال چگونه صدای سوت ایجاد می گردد ؟ وقتی ما فوت می کنیم ، این حرکت هوا باعث می شود که هوای داخل لوله نیز به همراه خود بیرون بیاورد و یک خلا به وجود آید . به این عمل " ونتوری " و به لوله خودکار ، " لوله ونتوری " می گویند . اگر انتهای لوله خودکار ، سوراخ باشد ، دیگر صدای سوت شنیده نمی شود . زیرا دیگر خلاء به وجود نمی آید.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962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اساس کار ونتوری تغییر سطح مقطع می باشد ( سطح مقطع کوچکتر می شود ، بنابر این سرعت بالا و فشار کم می شود ) چون سیال تمایل دارد از فشار بیشتر به فشار کمتر حرکت نماید در نتیجه موجب حرکت سیال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6581</Words>
  <Application>Microsoft Office PowerPoint</Application>
  <PresentationFormat>On-screen Show (4:3)</PresentationFormat>
  <Paragraphs>330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Datis</dc:creator>
  <cp:lastModifiedBy>Datis</cp:lastModifiedBy>
  <cp:revision>1</cp:revision>
  <dcterms:created xsi:type="dcterms:W3CDTF">2006-08-16T00:00:00Z</dcterms:created>
  <dcterms:modified xsi:type="dcterms:W3CDTF">2016-01-06T11:54:55Z</dcterms:modified>
</cp:coreProperties>
</file>