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738188"/>
            <a:ext cx="10058400" cy="77787"/>
          </a:xfrm>
          <a:prstGeom prst="rect">
            <a:avLst/>
          </a:prstGeom>
          <a:gradFill rotWithShape="1">
            <a:gsLst>
              <a:gs pos="0">
                <a:srgbClr val="996600"/>
              </a:gs>
              <a:gs pos="100000">
                <a:srgbClr val="996600">
                  <a:gamma/>
                  <a:tint val="23922"/>
                  <a:invGamma/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9262" tIns="49632" rIns="99262" bIns="49632" anchor="ctr"/>
          <a:lstStyle/>
          <a:p>
            <a:pPr>
              <a:defRPr/>
            </a:pPr>
            <a:endParaRPr lang="ko-KR" altLang="en-US">
              <a:latin typeface="Gulim" pitchFamily="34" charset="-127"/>
              <a:ea typeface="맑은 고딕"/>
              <a:cs typeface="맑은 고딕"/>
            </a:endParaRPr>
          </a:p>
        </p:txBody>
      </p:sp>
      <p:pic>
        <p:nvPicPr>
          <p:cNvPr id="8" name="Picture 10" descr="logo2"/>
          <p:cNvPicPr>
            <a:picLocks noChangeAspect="1" noChangeArrowheads="1"/>
          </p:cNvPicPr>
          <p:nvPr userDrawn="1"/>
        </p:nvPicPr>
        <p:blipFill>
          <a:blip r:embed="rId13" cstate="print">
            <a:lum contrast="6000"/>
            <a:grayscl/>
          </a:blip>
          <a:srcRect/>
          <a:stretch>
            <a:fillRect/>
          </a:stretch>
        </p:blipFill>
        <p:spPr bwMode="auto">
          <a:xfrm>
            <a:off x="8001000" y="228600"/>
            <a:ext cx="94932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2"/>
          <p:cNvSpPr>
            <a:spLocks noChangeArrowheads="1"/>
          </p:cNvSpPr>
          <p:nvPr userDrawn="1"/>
        </p:nvSpPr>
        <p:spPr bwMode="auto">
          <a:xfrm>
            <a:off x="0" y="6477000"/>
            <a:ext cx="9144000" cy="45719"/>
          </a:xfrm>
          <a:prstGeom prst="rect">
            <a:avLst/>
          </a:prstGeom>
          <a:solidFill>
            <a:srgbClr val="996600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9262" tIns="49632" rIns="99262" bIns="49632" anchor="ctr"/>
          <a:lstStyle/>
          <a:p>
            <a:pPr>
              <a:defRPr/>
            </a:pPr>
            <a:endParaRPr lang="ko-KR" altLang="en-US">
              <a:latin typeface="Gulim" pitchFamily="34" charset="-127"/>
              <a:ea typeface="맑은 고딕"/>
              <a:cs typeface="맑은 고딕"/>
            </a:endParaRPr>
          </a:p>
        </p:txBody>
      </p:sp>
      <p:sp>
        <p:nvSpPr>
          <p:cNvPr id="10" name="Text Box 19"/>
          <p:cNvSpPr txBox="1">
            <a:spLocks noChangeArrowheads="1"/>
          </p:cNvSpPr>
          <p:nvPr userDrawn="1"/>
        </p:nvSpPr>
        <p:spPr bwMode="auto">
          <a:xfrm>
            <a:off x="7315200" y="6602412"/>
            <a:ext cx="1824037" cy="196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262" tIns="11726" rIns="99262" bIns="49632" anchor="b">
            <a:spAutoFit/>
          </a:bodyPr>
          <a:lstStyle/>
          <a:p>
            <a:pPr algn="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1100" i="1" dirty="0">
                <a:latin typeface="Times New Roman" pitchFamily="18" charset="0"/>
                <a:ea typeface="SinMyungJo Symbol" pitchFamily="18" charset="-127"/>
                <a:cs typeface="Times New Roman" pitchFamily="18" charset="0"/>
              </a:rPr>
              <a:t>GCS</a:t>
            </a:r>
          </a:p>
        </p:txBody>
      </p:sp>
      <p:sp>
        <p:nvSpPr>
          <p:cNvPr id="11" name="Text Box 23"/>
          <p:cNvSpPr txBox="1">
            <a:spLocks noChangeArrowheads="1"/>
          </p:cNvSpPr>
          <p:nvPr userDrawn="1"/>
        </p:nvSpPr>
        <p:spPr bwMode="auto">
          <a:xfrm>
            <a:off x="-1588" y="6600825"/>
            <a:ext cx="5068888" cy="20969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9262" tIns="11726" rIns="99262" bIns="49632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ko-KR" sz="1200" i="1" dirty="0" smtClean="0">
                <a:latin typeface="Times New Roman" pitchFamily="18" charset="0"/>
                <a:ea typeface="돋움" pitchFamily="50" charset="-127"/>
                <a:cs typeface="Times New Roman" pitchFamily="18" charset="0"/>
              </a:rPr>
              <a:t>Top</a:t>
            </a:r>
            <a:r>
              <a:rPr lang="en-US" altLang="ko-KR" sz="1200" i="1" baseline="0" dirty="0" smtClean="0">
                <a:latin typeface="Times New Roman" pitchFamily="18" charset="0"/>
                <a:ea typeface="돋움" pitchFamily="50" charset="-127"/>
                <a:cs typeface="Times New Roman" pitchFamily="18" charset="0"/>
              </a:rPr>
              <a:t> CS Competitiveness Driven by Innovation and Challenge</a:t>
            </a:r>
            <a:endParaRPr lang="en-US" altLang="ko-KR" sz="1200" i="1" dirty="0">
              <a:latin typeface="Times New Roman" pitchFamily="18" charset="0"/>
              <a:ea typeface="돋움" pitchFamily="50" charset="-127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6541368" y="6487076"/>
            <a:ext cx="864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ACC93968-4B8F-47E4-B1E2-59341152D6DF}" type="slidenum">
              <a:rPr lang="en-US" sz="1400" smtClean="0">
                <a:solidFill>
                  <a:schemeClr val="tx1"/>
                </a:solidFill>
                <a:latin typeface="Trebuchet MS" pitchFamily="34" charset="0"/>
              </a:rPr>
              <a:pPr algn="ctr"/>
              <a:t>‹#›</a:t>
            </a:fld>
            <a:r>
              <a:rPr lang="en-US" sz="1400" dirty="0" smtClean="0">
                <a:solidFill>
                  <a:schemeClr val="tx1"/>
                </a:solidFill>
                <a:latin typeface="Trebuchet MS" pitchFamily="34" charset="0"/>
              </a:rPr>
              <a:t> /</a:t>
            </a:r>
            <a:r>
              <a:rPr lang="en-US" sz="1400" baseline="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1400" baseline="0" dirty="0" smtClean="0">
                <a:solidFill>
                  <a:schemeClr val="tx1"/>
                </a:solidFill>
                <a:latin typeface="Trebuchet MS" pitchFamily="34" charset="0"/>
              </a:rPr>
              <a:t>12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endParaRPr lang="en-US" sz="1400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spn1.samsungcsportal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9"/>
          <p:cNvSpPr>
            <a:spLocks noChangeArrowheads="1"/>
          </p:cNvSpPr>
          <p:nvPr/>
        </p:nvSpPr>
        <p:spPr bwMode="auto">
          <a:xfrm>
            <a:off x="0" y="2250281"/>
            <a:ext cx="9144000" cy="2071688"/>
          </a:xfrm>
          <a:prstGeom prst="roundRect">
            <a:avLst>
              <a:gd name="adj" fmla="val 1574"/>
            </a:avLst>
          </a:prstGeom>
          <a:gradFill rotWithShape="1">
            <a:gsLst>
              <a:gs pos="0">
                <a:srgbClr val="00005E"/>
              </a:gs>
              <a:gs pos="50000">
                <a:srgbClr val="0000CC"/>
              </a:gs>
              <a:gs pos="100000">
                <a:srgbClr val="00005E"/>
              </a:gs>
            </a:gsLst>
            <a:lin ang="2700000" scaled="1"/>
          </a:gradFill>
          <a:ln w="3175" algn="ctr">
            <a:noFill/>
            <a:round/>
            <a:headEnd/>
            <a:tailEnd/>
          </a:ln>
          <a:effectLst>
            <a:outerShdw blurRad="50800" dist="50800" dir="5400000" sx="13000" sy="13000" algn="ctr" rotWithShape="0">
              <a:srgbClr val="000000">
                <a:alpha val="54000"/>
              </a:srgbClr>
            </a:outerShdw>
          </a:effectLst>
        </p:spPr>
        <p:txBody>
          <a:bodyPr wrap="none" lIns="84216" tIns="42108" rIns="84216" bIns="42108" anchor="ctr"/>
          <a:lstStyle/>
          <a:p>
            <a:pPr algn="ctr">
              <a:spcBef>
                <a:spcPct val="50000"/>
              </a:spcBef>
              <a:defRPr/>
            </a:pPr>
            <a:endParaRPr lang="ko-KR" altLang="en-US" dirty="0">
              <a:solidFill>
                <a:schemeClr val="bg1">
                  <a:lumMod val="95000"/>
                </a:schemeClr>
              </a:solidFill>
              <a:latin typeface="Trebuchet MS" pitchFamily="34" charset="0"/>
              <a:ea typeface="굴림" pitchFamily="34" charset="-127"/>
            </a:endParaRPr>
          </a:p>
        </p:txBody>
      </p:sp>
      <p:sp>
        <p:nvSpPr>
          <p:cNvPr id="3" name="Rectangle 14"/>
          <p:cNvSpPr txBox="1">
            <a:spLocks noChangeArrowheads="1"/>
          </p:cNvSpPr>
          <p:nvPr/>
        </p:nvSpPr>
        <p:spPr bwMode="auto">
          <a:xfrm>
            <a:off x="1039091" y="2938339"/>
            <a:ext cx="7065818" cy="5000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84216" tIns="42108" rIns="84216" bIns="42108" numCol="1" anchor="t" anchorCtr="0" compatLnSpc="1">
            <a:prstTxWarp prst="textNoShape">
              <a:avLst/>
            </a:prstTxWarp>
          </a:bodyPr>
          <a:lstStyle/>
          <a:p>
            <a:pPr algn="ctr" defTabSz="842162">
              <a:spcBef>
                <a:spcPct val="0"/>
              </a:spcBef>
              <a:defRPr/>
            </a:pPr>
            <a:r>
              <a:rPr lang="en-US" altLang="en-US" sz="2800" dirty="0" smtClean="0">
                <a:solidFill>
                  <a:schemeClr val="bg1">
                    <a:lumMod val="95000"/>
                  </a:schemeClr>
                </a:solidFill>
                <a:latin typeface="Trebuchet MS" pitchFamily="34" charset="0"/>
                <a:ea typeface="굴림" pitchFamily="34" charset="-127"/>
              </a:rPr>
              <a:t>Option Code</a:t>
            </a:r>
            <a:endParaRPr lang="en-GB" sz="2800" b="1" dirty="0" smtClean="0">
              <a:solidFill>
                <a:schemeClr val="bg1"/>
              </a:solidFill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5114" y="4335587"/>
            <a:ext cx="5593773" cy="777536"/>
          </a:xfrm>
          <a:prstGeom prst="rect">
            <a:avLst/>
          </a:prstGeom>
        </p:spPr>
        <p:txBody>
          <a:bodyPr lIns="84216" tIns="42108" rIns="84216" bIns="4210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i="1" dirty="0" smtClean="0">
                <a:latin typeface="Trebuchet MS" pitchFamily="34" charset="0"/>
                <a:cs typeface="Arial" charset="0"/>
              </a:rPr>
              <a:t> (2011. August)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altLang="ko-KR" dirty="0" smtClean="0">
                <a:latin typeface="Trebuchet MS" pitchFamily="34" charset="0"/>
                <a:cs typeface="Arial" charset="0"/>
              </a:rPr>
              <a:t>GCS HQ</a:t>
            </a:r>
            <a:endParaRPr lang="ko-KR" altLang="en-US" dirty="0">
              <a:latin typeface="Trebuchet MS" pitchFamily="34" charset="0"/>
              <a:ea typeface="굴림" pitchFamily="34" charset="-127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75114" y="3623833"/>
            <a:ext cx="5593773" cy="403957"/>
          </a:xfrm>
          <a:prstGeom prst="rect">
            <a:avLst/>
          </a:prstGeom>
        </p:spPr>
        <p:txBody>
          <a:bodyPr lIns="84216" tIns="42108" rIns="84216" bIns="42108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altLang="ko-KR" sz="2000" dirty="0" smtClean="0">
                <a:solidFill>
                  <a:schemeClr val="bg1"/>
                </a:solidFill>
                <a:latin typeface="Trebuchet MS" pitchFamily="34" charset="0"/>
                <a:cs typeface="Arial" charset="0"/>
              </a:rPr>
              <a:t>CAC</a:t>
            </a:r>
            <a:endParaRPr lang="ko-KR" altLang="en-US" sz="2000" dirty="0">
              <a:solidFill>
                <a:srgbClr val="FF0000"/>
              </a:solidFill>
              <a:latin typeface="Trebuchet MS" pitchFamily="34" charset="0"/>
              <a:ea typeface="굴림" pitchFamily="34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12160" y="6669360"/>
            <a:ext cx="589156" cy="188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216" tIns="42108" rIns="84216" bIns="42108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19200"/>
            <a:ext cx="7391400" cy="472440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404938"/>
            <a:ext cx="8763000" cy="4048125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971800"/>
            <a:ext cx="9144000" cy="990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 smtClean="0">
                <a:latin typeface="Calibri" pitchFamily="34" charset="0"/>
                <a:cs typeface="Calibri" pitchFamily="34" charset="0"/>
              </a:rPr>
              <a:t> Thank You</a:t>
            </a:r>
            <a:endParaRPr lang="en-US" sz="6000" b="1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3505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Option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Code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i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the information which controls indoor unit state [ control the features, like increase or decrease the indoor fan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RPM).</a:t>
            </a: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Option code used to be entered when it lost from the memory to establish proper function of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A/C</a:t>
            </a:r>
            <a:r>
              <a:rPr lang="en-US" altLang="ko-K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or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when we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replace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the PBA control board.</a:t>
            </a:r>
          </a:p>
          <a:p>
            <a:pPr>
              <a:lnSpc>
                <a:spcPct val="150000"/>
              </a:lnSpc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Option code can be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obtained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from the service manual or installation manual which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is already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attached with the unit itself or you can get the service manual from GSPN.</a:t>
            </a:r>
          </a:p>
          <a:p>
            <a:pPr algn="ctr">
              <a:lnSpc>
                <a:spcPct val="150000"/>
              </a:lnSpc>
              <a:buNone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  <a:hlinkClick r:id="rId2"/>
              </a:rPr>
              <a:t>http://gspn1.samsungcsportal.com</a:t>
            </a: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lnSpc>
                <a:spcPct val="150000"/>
              </a:lnSpc>
              <a:buNone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50000"/>
              </a:lnSpc>
              <a:buNone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b="1" dirty="0" smtClean="0">
                <a:latin typeface="Calibri" pitchFamily="34" charset="0"/>
                <a:cs typeface="Calibri" pitchFamily="34" charset="0"/>
              </a:rPr>
              <a:t>To set the option code:</a:t>
            </a:r>
          </a:p>
          <a:p>
            <a:pPr marL="681228" indent="-571500">
              <a:buFont typeface="+mj-lt"/>
              <a:buAutoNum type="romanUcPeriod"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Wireless remote controller in case of [ Wall Mounted Air Conditioner, Cassette type Air 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conditioner etc.).</a:t>
            </a: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marL="681228" indent="-571500">
              <a:buFont typeface="+mj-lt"/>
              <a:buAutoNum type="romanUcPeriod"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marL="681228" indent="-571500">
              <a:buFont typeface="+mj-lt"/>
              <a:buAutoNum type="romanUcPeriod"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marL="681228" indent="-571500">
              <a:buFont typeface="+mj-lt"/>
              <a:buAutoNum type="romanUcPeriod"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marL="681228" indent="-571500">
              <a:buFont typeface="+mj-lt"/>
              <a:buAutoNum type="romanUcPeriod"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marL="681228" indent="-571500">
              <a:buFont typeface="+mj-lt"/>
              <a:buAutoNum type="romanUcPeriod"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marL="681228" indent="-571500">
              <a:buFont typeface="+mj-lt"/>
              <a:buAutoNum type="romanUcPeriod"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marL="681228" indent="-571500">
              <a:buFont typeface="+mj-lt"/>
              <a:buAutoNum type="romanUcPeriod"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  <a:p>
            <a:pPr marL="681228" indent="-571500">
              <a:buNone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           </a:t>
            </a:r>
          </a:p>
        </p:txBody>
      </p:sp>
      <p:pic>
        <p:nvPicPr>
          <p:cNvPr id="4" name="Picture 10" descr="무선리모컨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200400"/>
            <a:ext cx="920809" cy="23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4" descr="CH01-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8994" y="3048000"/>
            <a:ext cx="937765" cy="2641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2286000" y="2667000"/>
            <a:ext cx="4800600" cy="3124200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62600" y="2743200"/>
            <a:ext cx="1079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MR-CH01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895600" y="2819400"/>
            <a:ext cx="10887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MR-AH01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 marL="681228" indent="-571500">
              <a:buFont typeface="+mj-lt"/>
              <a:buAutoNum type="romanUcPeriod"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Wireless signal Receiver Kit. In addition to wireless remote controller in case of slim duct, MSP [ Medium Static Pressure ] duct A/C.</a:t>
            </a:r>
          </a:p>
          <a:p>
            <a:pPr marL="681228" indent="-571500">
              <a:buNone/>
            </a:pPr>
            <a:r>
              <a:rPr lang="en-US" altLang="ko-KR" sz="28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438400"/>
            <a:ext cx="1800062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676400" y="1981200"/>
            <a:ext cx="274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MRK-A00 [ Receiver Kit ]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362200"/>
            <a:ext cx="1828800" cy="2971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257800" y="1981200"/>
            <a:ext cx="266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MRW-10A [ Receiver Wire ]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38200" y="5791200"/>
            <a:ext cx="75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Note: Receiver Kit is only available for ducted indoor unit  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2000" b="1" dirty="0" smtClean="0">
                <a:latin typeface="Calibri" pitchFamily="34" charset="0"/>
                <a:cs typeface="Calibri" pitchFamily="34" charset="0"/>
              </a:rPr>
              <a:t>How to connect signal receiver kit ?</a:t>
            </a:r>
          </a:p>
          <a:p>
            <a:pPr>
              <a:buNone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530" y="3352800"/>
            <a:ext cx="3838575" cy="108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3330" y="2209800"/>
            <a:ext cx="439102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6477000" y="4572000"/>
            <a:ext cx="24674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MRK-A00 [ Receiver Kit ]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76060" y="3505200"/>
            <a:ext cx="19831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Indoor Control PBA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CN 91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" y="2057400"/>
            <a:ext cx="8839200" cy="3657600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10" descr="무선리모컨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876800"/>
            <a:ext cx="313453" cy="80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3581400" y="5105400"/>
            <a:ext cx="19558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Wireless Remote Controller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93827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sz="2000" b="1" dirty="0" smtClean="0">
                <a:latin typeface="Calibri" pitchFamily="34" charset="0"/>
                <a:cs typeface="Calibri" pitchFamily="34" charset="0"/>
              </a:rPr>
              <a:t>How to connect signal receiver kit ?</a:t>
            </a:r>
            <a:endParaRPr lang="en-US" sz="2000" b="1" dirty="0" smtClean="0"/>
          </a:p>
          <a:p>
            <a:pPr marL="624078" indent="-514350">
              <a:lnSpc>
                <a:spcPct val="150000"/>
              </a:lnSpc>
              <a:buFont typeface="+mj-lt"/>
              <a:buAutoNum type="romanUcPeriod"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Connect one end of the receiver wire (MRW-10A) with the receiver kit (MRK-A00). </a:t>
            </a:r>
          </a:p>
          <a:p>
            <a:pPr marL="624078" indent="-514350">
              <a:lnSpc>
                <a:spcPct val="150000"/>
              </a:lnSpc>
              <a:buFont typeface="+mj-lt"/>
              <a:buAutoNum type="romanUcPeriod"/>
            </a:pP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Connect the other end of the receiver wire (MRW-10A) with the ducted indoor unit PCB (</a:t>
            </a:r>
            <a:r>
              <a:rPr lang="en-US" altLang="ko-KR" sz="20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CN91</a:t>
            </a:r>
            <a:r>
              <a:rPr lang="en-US" altLang="ko-KR" sz="2000" dirty="0" smtClean="0">
                <a:latin typeface="Calibri" pitchFamily="34" charset="0"/>
                <a:cs typeface="Calibri" pitchFamily="34" charset="0"/>
              </a:rPr>
              <a:t>) 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b="1" dirty="0" smtClean="0">
                <a:latin typeface="Calibri" pitchFamily="34" charset="0"/>
                <a:cs typeface="Calibri" pitchFamily="34" charset="0"/>
              </a:rPr>
              <a:t>Option code setting mode (MR-AH01), How to enter Option Code !!</a:t>
            </a:r>
          </a:p>
          <a:p>
            <a:pPr>
              <a:buNone/>
            </a:pPr>
            <a:endParaRPr lang="en-US" altLang="ko-KR" sz="20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0" descr="MR-AH01 옵션코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438400"/>
            <a:ext cx="1379538" cy="3025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1"/>
          <p:cNvSpPr>
            <a:spLocks noChangeArrowheads="1"/>
          </p:cNvSpPr>
          <p:nvPr/>
        </p:nvSpPr>
        <p:spPr bwMode="auto">
          <a:xfrm>
            <a:off x="1524000" y="3048000"/>
            <a:ext cx="457200" cy="380999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057400" y="32004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819400" y="2743200"/>
            <a:ext cx="6096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Remove one battery from the wireless remote controller</a:t>
            </a:r>
          </a:p>
          <a:p>
            <a:pPr marL="514350" indent="-514350">
              <a:buFont typeface="+mj-lt"/>
              <a:buAutoNum type="romanUcPeriod"/>
            </a:pP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Press                           together and put the battery back to enter the option code setting mode</a:t>
            </a:r>
          </a:p>
          <a:p>
            <a:pPr marL="514350" indent="-514350">
              <a:buFont typeface="+mj-lt"/>
              <a:buAutoNum type="romanUcPeriod"/>
            </a:pP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Use the </a:t>
            </a:r>
            <a:r>
              <a:rPr lang="en-US" altLang="ko-K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Mode</a:t>
            </a: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 button to toggle the option code page</a:t>
            </a:r>
          </a:p>
          <a:p>
            <a:pPr marL="514350" indent="-514350">
              <a:buFont typeface="+mj-lt"/>
              <a:buAutoNum type="romanUcPeriod"/>
            </a:pPr>
            <a:r>
              <a:rPr lang="en-US" altLang="ko-KR" dirty="0" smtClean="0">
                <a:latin typeface="Calibri" pitchFamily="34" charset="0"/>
                <a:cs typeface="Calibri" pitchFamily="34" charset="0"/>
              </a:rPr>
              <a:t>Press the Set/Cancel button to change the option code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048000"/>
            <a:ext cx="12954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Oval 12"/>
          <p:cNvSpPr/>
          <p:nvPr/>
        </p:nvSpPr>
        <p:spPr>
          <a:xfrm>
            <a:off x="1447800" y="2743200"/>
            <a:ext cx="533400" cy="3048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1524000" y="4419600"/>
            <a:ext cx="381000" cy="457200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Elbow Connector 19"/>
          <p:cNvCxnSpPr>
            <a:stCxn id="18" idx="6"/>
          </p:cNvCxnSpPr>
          <p:nvPr/>
        </p:nvCxnSpPr>
        <p:spPr>
          <a:xfrm flipV="1">
            <a:off x="1905000" y="4038600"/>
            <a:ext cx="838200" cy="609600"/>
          </a:xfrm>
          <a:prstGeom prst="bentConnector3">
            <a:avLst>
              <a:gd name="adj1" fmla="val 50000"/>
            </a:avLst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800" dirty="0" smtClean="0">
                <a:latin typeface="Calibri" pitchFamily="34" charset="0"/>
                <a:cs typeface="Calibri" pitchFamily="34" charset="0"/>
              </a:rPr>
              <a:t>Example: [ Insert Option code for Wall mounted A/C : 65 80 37 02 38 ]</a:t>
            </a:r>
          </a:p>
          <a:p>
            <a:pPr>
              <a:buNone/>
            </a:pPr>
            <a:endParaRPr lang="en-US" altLang="ko-KR" sz="18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438400"/>
            <a:ext cx="6768265" cy="2514600"/>
          </a:xfrm>
          <a:prstGeom prst="rect">
            <a:avLst/>
          </a:prstGeom>
          <a:noFill/>
          <a:ln w="1905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29360"/>
            <a:ext cx="7543800" cy="4866640"/>
          </a:xfrm>
          <a:prstGeom prst="rect">
            <a:avLst/>
          </a:prstGeom>
          <a:noFill/>
          <a:ln w="952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76200"/>
            <a:ext cx="23230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Option Code</a:t>
            </a: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332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Option Code</dc:title>
  <dc:creator>lOoOlSewaratiii</dc:creator>
  <cp:lastModifiedBy>Syam</cp:lastModifiedBy>
  <cp:revision>7</cp:revision>
  <dcterms:created xsi:type="dcterms:W3CDTF">2006-08-16T00:00:00Z</dcterms:created>
  <dcterms:modified xsi:type="dcterms:W3CDTF">2011-08-14T07:11:48Z</dcterms:modified>
</cp:coreProperties>
</file>